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62" autoAdjust="0"/>
  </p:normalViewPr>
  <p:slideViewPr>
    <p:cSldViewPr snapToGrid="0">
      <p:cViewPr varScale="1">
        <p:scale>
          <a:sx n="46" d="100"/>
          <a:sy n="46" d="100"/>
        </p:scale>
        <p:origin x="60" y="15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5874FC-8342-49A5-BED4-DC0F062EA49B}" type="datetimeFigureOut">
              <a:rPr lang="en-GB" smtClean="0"/>
              <a:t>24/10/2018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4008B4-1007-44E0-90AF-EEC431D7BF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83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Work</a:t>
            </a:r>
            <a:r>
              <a:rPr lang="en-GB" baseline="0" dirty="0" smtClean="0"/>
              <a:t> as an Infrastructure Engineer for a large Healthcare Insurance Provider</a:t>
            </a:r>
          </a:p>
          <a:p>
            <a:r>
              <a:rPr lang="en-GB" baseline="0" dirty="0" smtClean="0"/>
              <a:t>Focus on Servers, Storage, Windows and </a:t>
            </a:r>
            <a:r>
              <a:rPr lang="en-GB" baseline="0" dirty="0" err="1" smtClean="0"/>
              <a:t>Vmware</a:t>
            </a:r>
            <a:endParaRPr lang="en-GB" baseline="0" dirty="0" smtClean="0"/>
          </a:p>
          <a:p>
            <a:r>
              <a:rPr lang="en-GB" baseline="0" dirty="0" smtClean="0"/>
              <a:t>Use PowerShell and </a:t>
            </a:r>
            <a:r>
              <a:rPr lang="en-GB" baseline="0" dirty="0" err="1" smtClean="0"/>
              <a:t>PowerCLI</a:t>
            </a:r>
            <a:r>
              <a:rPr lang="en-GB" baseline="0" dirty="0" smtClean="0"/>
              <a:t> daily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4008B4-1007-44E0-90AF-EEC431D7BFB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401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MS have</a:t>
            </a:r>
            <a:r>
              <a:rPr lang="en-GB" baseline="0" dirty="0" smtClean="0"/>
              <a:t> declared 5.1 complete and all focus on Core. Thus ISE no longer being updated</a:t>
            </a:r>
          </a:p>
          <a:p>
            <a:r>
              <a:rPr lang="en-GB" baseline="0" dirty="0" smtClean="0"/>
              <a:t>Code hosted on </a:t>
            </a:r>
            <a:r>
              <a:rPr lang="en-GB" baseline="0" dirty="0" err="1" smtClean="0"/>
              <a:t>Github</a:t>
            </a:r>
            <a:r>
              <a:rPr lang="en-GB" baseline="0" dirty="0" smtClean="0"/>
              <a:t> – anyone can contribute</a:t>
            </a:r>
          </a:p>
          <a:p>
            <a:r>
              <a:rPr lang="en-GB" baseline="0" dirty="0" smtClean="0"/>
              <a:t>Core only works with Code</a:t>
            </a:r>
          </a:p>
          <a:p>
            <a:r>
              <a:rPr lang="en-GB" baseline="0" dirty="0" smtClean="0"/>
              <a:t>Dark Mode!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4008B4-1007-44E0-90AF-EEC431D7BFB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905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Multi-platform.</a:t>
            </a:r>
          </a:p>
          <a:p>
            <a:r>
              <a:rPr lang="en-GB" dirty="0" smtClean="0"/>
              <a:t>Recent change to a User</a:t>
            </a:r>
            <a:r>
              <a:rPr lang="en-GB" baseline="0" dirty="0" smtClean="0"/>
              <a:t> Installer – no admin rights needed</a:t>
            </a:r>
          </a:p>
          <a:p>
            <a:r>
              <a:rPr lang="en-GB" baseline="0" dirty="0" smtClean="0"/>
              <a:t>Can have a portable .zip option if you want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4008B4-1007-44E0-90AF-EEC431D7BFB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166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Two ways to install. Go to the Extensions</a:t>
            </a:r>
            <a:r>
              <a:rPr lang="en-GB" baseline="0" dirty="0" smtClean="0"/>
              <a:t> and search for PowerShell or save a .ps1 file (demo)</a:t>
            </a:r>
          </a:p>
          <a:p>
            <a:r>
              <a:rPr lang="en-GB" baseline="0" dirty="0" smtClean="0"/>
              <a:t>Demo Terminal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4008B4-1007-44E0-90AF-EEC431D7BFB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1249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Demo Shell Launcher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4008B4-1007-44E0-90AF-EEC431D7BFB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6577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Settings</a:t>
            </a:r>
            <a:r>
              <a:rPr lang="en-GB" baseline="0" dirty="0" smtClean="0"/>
              <a:t> Sync allows all settings and extensions to be synced across installs. Uses </a:t>
            </a:r>
            <a:r>
              <a:rPr lang="en-GB" baseline="0" dirty="0" err="1" smtClean="0"/>
              <a:t>GitHub</a:t>
            </a:r>
            <a:r>
              <a:rPr lang="en-GB" baseline="0" dirty="0" smtClean="0"/>
              <a:t> </a:t>
            </a:r>
            <a:r>
              <a:rPr lang="en-GB" baseline="0" dirty="0" err="1" smtClean="0"/>
              <a:t>Gists</a:t>
            </a:r>
            <a:r>
              <a:rPr lang="en-GB" baseline="0" dirty="0" smtClean="0"/>
              <a:t> to sync</a:t>
            </a:r>
          </a:p>
          <a:p>
            <a:r>
              <a:rPr lang="en-GB" baseline="0" dirty="0" smtClean="0"/>
              <a:t>Log File Highlighter adds colour highlighting to log files</a:t>
            </a:r>
          </a:p>
          <a:p>
            <a:r>
              <a:rPr lang="en-GB" baseline="0" dirty="0" err="1" smtClean="0"/>
              <a:t>Markdownlint</a:t>
            </a:r>
            <a:r>
              <a:rPr lang="en-GB" baseline="0" dirty="0" smtClean="0"/>
              <a:t> compares your markdown to a set of best practice ’rules’ for markdown standards</a:t>
            </a:r>
          </a:p>
          <a:p>
            <a:r>
              <a:rPr lang="en-GB" baseline="0" dirty="0" err="1" smtClean="0"/>
              <a:t>vscode</a:t>
            </a:r>
            <a:r>
              <a:rPr lang="en-GB" baseline="0" dirty="0" smtClean="0"/>
              <a:t>-icons adds nice icons to the file types in the Explorer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4008B4-1007-44E0-90AF-EEC431D7BFB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208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16143-E03C-4CFD-AFDC-14E5BDEA754C}" type="datetimeFigureOut">
              <a:rPr lang="en-US" smtClean="0"/>
              <a:t>10/24/2018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183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FD0C-5451-4CA0-86AF-E70AE3279989}" type="datetimeFigureOut">
              <a:rPr lang="en-US" smtClean="0"/>
              <a:t>10/24/2018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12044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FD0C-5451-4CA0-86AF-E70AE3279989}" type="datetimeFigureOut">
              <a:rPr lang="en-US" smtClean="0"/>
              <a:t>10/24/2018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95173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FD0C-5451-4CA0-86AF-E70AE3279989}" type="datetimeFigureOut">
              <a:rPr lang="en-US" smtClean="0"/>
              <a:t>10/24/2018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028643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FD0C-5451-4CA0-86AF-E70AE3279989}" type="datetimeFigureOut">
              <a:rPr lang="en-US" smtClean="0"/>
              <a:t>10/24/2018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95702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FD0C-5451-4CA0-86AF-E70AE3279989}" type="datetimeFigureOut">
              <a:rPr lang="en-US" smtClean="0"/>
              <a:t>10/24/2018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9826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FD0C-5451-4CA0-86AF-E70AE3279989}" type="datetimeFigureOut">
              <a:rPr lang="en-US" smtClean="0"/>
              <a:t>10/24/2018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87212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E54A-A8CA-48C1-9504-691B58049D29}" type="datetimeFigureOut">
              <a:rPr lang="en-US" smtClean="0"/>
              <a:t>10/24/2018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3408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06-BBF7-471C-9527-881CE2266695}" type="datetimeFigureOut">
              <a:rPr lang="en-US" smtClean="0"/>
              <a:t>10/24/2018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007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063-DF36-4330-A365-08DA1FA5B7D6}" type="datetimeFigureOut">
              <a:rPr lang="en-US" smtClean="0"/>
              <a:t>10/24/2018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396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7C6C-0F39-4D70-8E8D-FE5B9C95FA73}" type="datetimeFigureOut">
              <a:rPr lang="en-US" smtClean="0"/>
              <a:t>10/24/2018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706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A4AC-08CC-42CE-BD01-C191750A04EC}" type="datetimeFigureOut">
              <a:rPr lang="en-US" smtClean="0"/>
              <a:t>10/24/2018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321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A723-92A7-435B-B681-F25B092FEFEB}" type="datetimeFigureOut">
              <a:rPr lang="en-US" smtClean="0"/>
              <a:t>10/24/2018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213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0639-886C-4FCF-9EAB-ABB5DA3F3F4A}" type="datetimeFigureOut">
              <a:rPr lang="en-US" smtClean="0"/>
              <a:t>10/24/2018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086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0651-31F4-45D2-98AE-A2108F41BC07}" type="datetimeFigureOut">
              <a:rPr lang="en-US" smtClean="0"/>
              <a:t>10/24/2018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693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789A-C914-4DB1-8815-80B5EC7335C5}" type="datetimeFigureOut">
              <a:rPr lang="en-US" smtClean="0"/>
              <a:t>10/24/2018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49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40AA-91A0-436F-8FDB-C0F939DCAE21}" type="datetimeFigureOut">
              <a:rPr lang="en-US" smtClean="0"/>
              <a:t>10/24/2018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960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E59FD0C-5451-4CA0-86AF-E70AE3279989}" type="datetimeFigureOut">
              <a:rPr lang="en-US" smtClean="0"/>
              <a:t>10/24/2018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3681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  <p:sldLayoutId id="214748386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Visual Studio Code for PowerShell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cap="none" dirty="0" smtClean="0"/>
              <a:t>Colin </a:t>
            </a:r>
            <a:r>
              <a:rPr lang="en-GB" cap="none" dirty="0" err="1" smtClean="0"/>
              <a:t>Westwater</a:t>
            </a:r>
            <a:r>
              <a:rPr lang="en-GB" cap="none" dirty="0" smtClean="0"/>
              <a:t> / www.vgemba.net / @</a:t>
            </a:r>
            <a:r>
              <a:rPr lang="en-GB" cap="none" dirty="0" err="1" smtClean="0"/>
              <a:t>cwestwater</a:t>
            </a:r>
            <a:endParaRPr lang="en-GB" cap="none" dirty="0"/>
          </a:p>
        </p:txBody>
      </p:sp>
    </p:spTree>
    <p:extLst>
      <p:ext uri="{BB962C8B-B14F-4D97-AF65-F5344CB8AC3E}">
        <p14:creationId xmlns:p14="http://schemas.microsoft.com/office/powerpoint/2010/main" val="224633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Visual Studio Code?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‘Traditional’ PowerShell ISE no longer developed;</a:t>
            </a:r>
          </a:p>
          <a:p>
            <a:r>
              <a:rPr lang="en-GB" sz="2800" dirty="0" smtClean="0"/>
              <a:t>Visual Studio Code is actively developed;</a:t>
            </a:r>
          </a:p>
          <a:p>
            <a:r>
              <a:rPr lang="en-GB" sz="2800" dirty="0" smtClean="0"/>
              <a:t>Visual Studio Code is multi-platform;</a:t>
            </a:r>
          </a:p>
          <a:p>
            <a:r>
              <a:rPr lang="en-GB" sz="2800" dirty="0" smtClean="0"/>
              <a:t>Works with PowerShell Core;</a:t>
            </a:r>
          </a:p>
          <a:p>
            <a:r>
              <a:rPr lang="en-GB" sz="2800" dirty="0" smtClean="0"/>
              <a:t>Better IDE.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814132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Installation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Download from https://code.visualstudio.com</a:t>
            </a:r>
          </a:p>
          <a:p>
            <a:r>
              <a:rPr lang="en-GB" sz="2800" dirty="0" smtClean="0"/>
              <a:t>Windows, Mac and Linux;</a:t>
            </a:r>
          </a:p>
          <a:p>
            <a:r>
              <a:rPr lang="en-GB" sz="2800" dirty="0" smtClean="0"/>
              <a:t>Available in User or System Installer;</a:t>
            </a:r>
          </a:p>
          <a:p>
            <a:r>
              <a:rPr lang="en-GB" sz="2800" dirty="0" smtClean="0"/>
              <a:t>Portable option available.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631108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PowerShell Extension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Search for PowerShell in Extensions;</a:t>
            </a:r>
          </a:p>
          <a:p>
            <a:r>
              <a:rPr lang="en-GB" sz="2800" dirty="0" smtClean="0"/>
              <a:t>Adds Syntax Highlighting, </a:t>
            </a:r>
            <a:r>
              <a:rPr lang="en-GB" sz="2800" dirty="0" err="1" smtClean="0"/>
              <a:t>Intellisense</a:t>
            </a:r>
            <a:r>
              <a:rPr lang="en-GB" sz="2800" dirty="0" smtClean="0"/>
              <a:t>, F8 Support, snippets, </a:t>
            </a:r>
            <a:r>
              <a:rPr lang="en-GB" sz="2800" dirty="0" err="1" smtClean="0"/>
              <a:t>etc</a:t>
            </a:r>
            <a:r>
              <a:rPr lang="en-GB" sz="2800" dirty="0" smtClean="0"/>
              <a:t>;</a:t>
            </a:r>
          </a:p>
          <a:p>
            <a:r>
              <a:rPr lang="en-GB" sz="2800" dirty="0" smtClean="0"/>
              <a:t>Support for PowerShell 3+ and PowerShell Core;</a:t>
            </a:r>
          </a:p>
          <a:p>
            <a:r>
              <a:rPr lang="en-GB" sz="2800" dirty="0" smtClean="0"/>
              <a:t>Integrates with the Terminal in Visual Studio Code.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162946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Integrated Terminal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Allows you to run PowerShell directly in Visual Studio Code;</a:t>
            </a:r>
          </a:p>
          <a:p>
            <a:r>
              <a:rPr lang="en-GB" sz="2800" dirty="0" smtClean="0"/>
              <a:t>You can choose which version of PowerShell to use;</a:t>
            </a:r>
          </a:p>
          <a:p>
            <a:r>
              <a:rPr lang="en-GB" sz="2800" dirty="0" smtClean="0"/>
              <a:t>You can also default to 5.1, 6, CMD, WSL, Git Bash, </a:t>
            </a:r>
            <a:r>
              <a:rPr lang="en-GB" sz="2800" dirty="0" err="1" smtClean="0"/>
              <a:t>etc</a:t>
            </a:r>
            <a:r>
              <a:rPr lang="en-GB" sz="2800" dirty="0" smtClean="0"/>
              <a:t>;</a:t>
            </a:r>
          </a:p>
          <a:p>
            <a:r>
              <a:rPr lang="en-GB" sz="2800" dirty="0" smtClean="0"/>
              <a:t>Use ‘Shell Launcher’ Extension if you want to be able to choose which one dynamically.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542013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Top Extensions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‘PowerShell’ by Microsoft;</a:t>
            </a:r>
          </a:p>
          <a:p>
            <a:r>
              <a:rPr lang="en-GB" sz="2800" dirty="0" smtClean="0"/>
              <a:t>‘Settings Sync’ by Shan Khan;</a:t>
            </a:r>
          </a:p>
          <a:p>
            <a:r>
              <a:rPr lang="en-GB" sz="2800" dirty="0" smtClean="0"/>
              <a:t>‘Log File Highlighter’ by Emil </a:t>
            </a:r>
            <a:r>
              <a:rPr lang="en-GB" sz="2800" dirty="0" err="1" smtClean="0"/>
              <a:t>Astrom</a:t>
            </a:r>
            <a:r>
              <a:rPr lang="en-GB" sz="2800" dirty="0" smtClean="0"/>
              <a:t>;</a:t>
            </a:r>
          </a:p>
          <a:p>
            <a:r>
              <a:rPr lang="en-GB" sz="2800" dirty="0" smtClean="0"/>
              <a:t>‘</a:t>
            </a:r>
            <a:r>
              <a:rPr lang="en-GB" sz="2800" dirty="0" err="1" smtClean="0"/>
              <a:t>Markdownlint</a:t>
            </a:r>
            <a:r>
              <a:rPr lang="en-GB" sz="2800" dirty="0" smtClean="0"/>
              <a:t>’ by David Anson;</a:t>
            </a:r>
          </a:p>
          <a:p>
            <a:r>
              <a:rPr lang="en-GB" sz="2800" dirty="0" smtClean="0"/>
              <a:t>‘</a:t>
            </a:r>
            <a:r>
              <a:rPr lang="en-GB" sz="2800" dirty="0" err="1" smtClean="0"/>
              <a:t>vscode</a:t>
            </a:r>
            <a:r>
              <a:rPr lang="en-GB" sz="2800" dirty="0" smtClean="0"/>
              <a:t>-icons’ by Robert </a:t>
            </a:r>
            <a:r>
              <a:rPr lang="en-GB" sz="2800" dirty="0" err="1" smtClean="0"/>
              <a:t>Huertas</a:t>
            </a:r>
            <a:r>
              <a:rPr lang="en-GB" sz="2800" dirty="0" smtClean="0"/>
              <a:t>;</a:t>
            </a:r>
          </a:p>
          <a:p>
            <a:r>
              <a:rPr lang="en-GB" sz="2800" dirty="0" smtClean="0"/>
              <a:t>‘Shell Launcher’ by Daniel </a:t>
            </a:r>
            <a:r>
              <a:rPr lang="en-GB" sz="2800" dirty="0" err="1" smtClean="0"/>
              <a:t>Imms</a:t>
            </a:r>
            <a:r>
              <a:rPr lang="en-GB" sz="2800" dirty="0" smtClean="0"/>
              <a:t>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485736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 You!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4400" dirty="0" smtClean="0"/>
              <a:t>Blog post and slides available at www.vgemba.net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53946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86</TotalTime>
  <Words>392</Words>
  <Application>Microsoft Office PowerPoint</Application>
  <PresentationFormat>Widescreen</PresentationFormat>
  <Paragraphs>55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Ion</vt:lpstr>
      <vt:lpstr>Visual Studio Code for PowerShell</vt:lpstr>
      <vt:lpstr>Why Visual Studio Code?</vt:lpstr>
      <vt:lpstr>Installation</vt:lpstr>
      <vt:lpstr>PowerShell Extension</vt:lpstr>
      <vt:lpstr>Integrated Terminal</vt:lpstr>
      <vt:lpstr>Top Extensions</vt:lpstr>
      <vt:lpstr>Thank You!</vt:lpstr>
    </vt:vector>
  </TitlesOfParts>
  <Company>Cigna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 Studio Code for Powershell</dc:title>
  <dc:creator>Westwater, Colin      GLARC</dc:creator>
  <cp:lastModifiedBy>Westwater, Colin      GLARC</cp:lastModifiedBy>
  <cp:revision>7</cp:revision>
  <dcterms:created xsi:type="dcterms:W3CDTF">2018-10-23T18:41:12Z</dcterms:created>
  <dcterms:modified xsi:type="dcterms:W3CDTF">2018-10-24T15:49:33Z</dcterms:modified>
</cp:coreProperties>
</file>